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44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76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587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64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1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4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85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71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08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30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270D6-573F-5548-B35E-C36663A12317}" type="datetimeFigureOut">
              <a:rPr kumimoji="1" lang="ja-JP" altLang="en-US" smtClean="0"/>
              <a:t>2020/6/28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46239-0360-0E4D-9667-7E4FD194F3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891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スクリーンショットの画面&#10;&#10;自動的に生成された説明">
            <a:extLst>
              <a:ext uri="{FF2B5EF4-FFF2-40B4-BE49-F238E27FC236}">
                <a16:creationId xmlns:a16="http://schemas.microsoft.com/office/drawing/2014/main" id="{4748872A-3FAF-C84F-8F6B-EEADB9E2C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3549"/>
            <a:ext cx="6130889" cy="4283886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A2E07B-1845-F842-9AC3-DDB64EE307F8}"/>
              </a:ext>
            </a:extLst>
          </p:cNvPr>
          <p:cNvSpPr/>
          <p:nvPr/>
        </p:nvSpPr>
        <p:spPr>
          <a:xfrm>
            <a:off x="0" y="136634"/>
            <a:ext cx="91440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4800" dirty="0">
                <a:solidFill>
                  <a:srgbClr val="0070C0"/>
                </a:solidFill>
                <a:latin typeface="ヒラギノ角ゴ Pro W3"/>
                <a:ea typeface="ヒラギノ角ゴ Pro W3"/>
                <a:cs typeface="ヒラギノ角ゴ Pro W3"/>
              </a:rPr>
              <a:t>@_JSDB_ </a:t>
            </a:r>
          </a:p>
          <a:p>
            <a:pPr>
              <a:spcBef>
                <a:spcPts val="600"/>
              </a:spcBef>
            </a:pPr>
            <a:r>
              <a:rPr lang="ja-JP" altLang="en-US" sz="3200">
                <a:solidFill>
                  <a:schemeClr val="tx1">
                    <a:lumMod val="75000"/>
                    <a:lumOff val="25000"/>
                  </a:schemeClr>
                </a:solidFill>
                <a:latin typeface="ヒラギノ角ゴ Pro W3"/>
                <a:ea typeface="ヒラギノ角ゴ Pro W3"/>
                <a:cs typeface="ヒラギノ角ゴ Pro W3"/>
              </a:rPr>
              <a:t>日本発生生物学会の公式</a:t>
            </a:r>
            <a:r>
              <a:rPr lang="en-US" altLang="ja-JP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角ゴ Pro W3"/>
                <a:ea typeface="ヒラギノ角ゴ Pro W3"/>
                <a:cs typeface="ヒラギノ角ゴ Pro W3"/>
              </a:rPr>
              <a:t>Twitter</a:t>
            </a:r>
            <a:r>
              <a:rPr lang="ja-JP" altLang="en-US" sz="3200">
                <a:solidFill>
                  <a:schemeClr val="tx1">
                    <a:lumMod val="75000"/>
                    <a:lumOff val="25000"/>
                  </a:schemeClr>
                </a:solidFill>
                <a:latin typeface="ヒラギノ角ゴ Pro W3"/>
                <a:ea typeface="ヒラギノ角ゴ Pro W3"/>
                <a:cs typeface="ヒラギノ角ゴ Pro W3"/>
              </a:rPr>
              <a:t>アカウント</a:t>
            </a:r>
            <a:endParaRPr lang="en-US" altLang="ja-JP" sz="3200" dirty="0">
              <a:solidFill>
                <a:schemeClr val="tx1">
                  <a:lumMod val="75000"/>
                  <a:lumOff val="25000"/>
                </a:schemeClr>
              </a:solidFill>
              <a:latin typeface="ヒラギノ角ゴ Pro W3"/>
              <a:ea typeface="ヒラギノ角ゴ Pro W3"/>
              <a:cs typeface="ヒラギノ角ゴ Pro W3"/>
            </a:endParaRPr>
          </a:p>
          <a:p>
            <a:pPr>
              <a:spcBef>
                <a:spcPts val="600"/>
              </a:spcBef>
            </a:pPr>
            <a:r>
              <a:rPr lang="ja-JP" altLang="en-US" sz="3200">
                <a:solidFill>
                  <a:schemeClr val="tx1">
                    <a:lumMod val="75000"/>
                    <a:lumOff val="25000"/>
                  </a:schemeClr>
                </a:solidFill>
                <a:latin typeface="ヒラギノ角ゴ Pro W3"/>
                <a:ea typeface="ヒラギノ角ゴ Pro W3"/>
                <a:cs typeface="ヒラギノ角ゴ Pro W3"/>
              </a:rPr>
              <a:t>発生生物学のおすすめ論文やイベントを発信中！</a:t>
            </a:r>
            <a:endParaRPr lang="en-US" altLang="ja-JP" sz="3200" dirty="0">
              <a:solidFill>
                <a:schemeClr val="tx1">
                  <a:lumMod val="75000"/>
                  <a:lumOff val="25000"/>
                </a:schemeClr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pic>
        <p:nvPicPr>
          <p:cNvPr id="3" name="図 2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546BF7AD-BCC1-BC47-A096-FF3CBA109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7318" y="2348139"/>
            <a:ext cx="2917541" cy="291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04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21</Words>
  <Application>Microsoft Macintosh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ヒラギノ角ゴ Pro W3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杉村 薫</dc:creator>
  <cp:lastModifiedBy>杉村 薫</cp:lastModifiedBy>
  <cp:revision>3</cp:revision>
  <dcterms:created xsi:type="dcterms:W3CDTF">2020-06-27T15:44:37Z</dcterms:created>
  <dcterms:modified xsi:type="dcterms:W3CDTF">2020-06-27T15:52:11Z</dcterms:modified>
</cp:coreProperties>
</file>